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235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t>02.12.2024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849333E-35E3-490B-A1B1-BF50FBB289E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67544" y="620689"/>
            <a:ext cx="8136904" cy="1008111"/>
          </a:xfrm>
        </p:spPr>
        <p:txBody>
          <a:bodyPr>
            <a:normAutofit/>
          </a:bodyPr>
          <a:lstStyle/>
          <a:p>
            <a:r>
              <a:rPr lang="ru-RU" sz="2400" dirty="0"/>
              <a:t>Название организации</a:t>
            </a:r>
            <a:br>
              <a:rPr lang="ru-RU" sz="2400" dirty="0"/>
            </a:br>
            <a:r>
              <a:rPr lang="ru-RU" sz="2400" dirty="0"/>
              <a:t>Логотип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89B0781F-E5DA-47D5-9B93-8E56544BE3C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85800" y="2636912"/>
            <a:ext cx="7630616" cy="1584176"/>
          </a:xfrm>
        </p:spPr>
        <p:txBody>
          <a:bodyPr/>
          <a:lstStyle/>
          <a:p>
            <a:r>
              <a:rPr lang="ru-RU" b="1" dirty="0">
                <a:solidFill>
                  <a:schemeClr val="tx2"/>
                </a:solidFill>
              </a:rPr>
              <a:t>Название Офиса управления проектами /сервисы / функции ОУП</a:t>
            </a:r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489C7380-A89A-435B-8DE8-45C4084C125C}"/>
              </a:ext>
            </a:extLst>
          </p:cNvPr>
          <p:cNvSpPr/>
          <p:nvPr/>
        </p:nvSpPr>
        <p:spPr>
          <a:xfrm>
            <a:off x="3275856" y="4437112"/>
            <a:ext cx="280831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dirty="0"/>
              <a:t>ФИО кандидата, уровень</a:t>
            </a:r>
          </a:p>
        </p:txBody>
      </p:sp>
    </p:spTree>
    <p:extLst>
      <p:ext uri="{BB962C8B-B14F-4D97-AF65-F5344CB8AC3E}">
        <p14:creationId xmlns:p14="http://schemas.microsoft.com/office/powerpoint/2010/main" val="6845461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A0C9C312-603F-46BD-A187-BCA1EBB364A2}"/>
              </a:ext>
            </a:extLst>
          </p:cNvPr>
          <p:cNvSpPr/>
          <p:nvPr/>
        </p:nvSpPr>
        <p:spPr>
          <a:xfrm>
            <a:off x="971600" y="1052736"/>
            <a:ext cx="1368152" cy="18002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>
                <a:solidFill>
                  <a:schemeClr val="tx2"/>
                </a:solidFill>
              </a:rPr>
              <a:t>Ваше</a:t>
            </a:r>
            <a:br>
              <a:rPr lang="ru-RU" dirty="0">
                <a:solidFill>
                  <a:schemeClr val="tx2"/>
                </a:solidFill>
              </a:rPr>
            </a:br>
            <a:r>
              <a:rPr lang="ru-RU" dirty="0">
                <a:solidFill>
                  <a:schemeClr val="tx2"/>
                </a:solidFill>
              </a:rPr>
              <a:t>фото</a:t>
            </a:r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B3E31383-5D11-4F50-B657-5097268C877E}"/>
              </a:ext>
            </a:extLst>
          </p:cNvPr>
          <p:cNvSpPr/>
          <p:nvPr/>
        </p:nvSpPr>
        <p:spPr>
          <a:xfrm>
            <a:off x="2699792" y="1700808"/>
            <a:ext cx="5904656" cy="1008112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>
                <a:solidFill>
                  <a:schemeClr val="tx1"/>
                </a:solidFill>
              </a:rPr>
              <a:t>ФИО кандидата</a:t>
            </a:r>
          </a:p>
          <a:p>
            <a:pPr algn="ctr"/>
            <a:r>
              <a:rPr lang="ru-RU" dirty="0">
                <a:solidFill>
                  <a:schemeClr val="tx1"/>
                </a:solidFill>
              </a:rPr>
              <a:t>Краткое резюме (рассказ о себе, образовании, повышении квалификации, о проектной деятельности)</a:t>
            </a:r>
          </a:p>
          <a:p>
            <a:pPr algn="ctr"/>
            <a:endParaRPr lang="ru-RU" dirty="0">
              <a:solidFill>
                <a:schemeClr val="tx1"/>
              </a:solidFill>
            </a:endParaRPr>
          </a:p>
          <a:p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Роль кандидата, круг его функциональных обязанностей и зона ответственности в ОУП, список проектов, по отношению к которым он выполнял ролевые функции сотрудника ОУП.</a:t>
            </a:r>
          </a:p>
          <a:p>
            <a:r>
              <a:rPr lang="ru-RU" dirty="0">
                <a:solidFill>
                  <a:schemeClr val="tx1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7486550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A3310D01-4806-4B47-8A6A-61B59CFAFF1F}"/>
              </a:ext>
            </a:extLst>
          </p:cNvPr>
          <p:cNvSpPr/>
          <p:nvPr/>
        </p:nvSpPr>
        <p:spPr>
          <a:xfrm>
            <a:off x="287016" y="656692"/>
            <a:ext cx="8856984" cy="5544616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130000"/>
              </a:lnSpc>
            </a:pP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В презентации необходимо раскрыть следующие вопросы:</a:t>
            </a:r>
            <a:endParaRPr lang="ru-RU" dirty="0">
              <a:solidFill>
                <a:schemeClr val="accent1">
                  <a:lumMod val="50000"/>
                </a:schemeClr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49263" indent="-268288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суть деятельности ОУП (продукты, сервисы, клиенты, контекст и специфика реализации, стратегия, риски и пр.);</a:t>
            </a:r>
          </a:p>
          <a:p>
            <a:pPr marL="449263" indent="-268288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причины и факторы, повлиявшие на выбор методов управления и зон их применения;</a:t>
            </a:r>
          </a:p>
          <a:p>
            <a:pPr marL="449263" indent="-268288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краткое описание построенной системы управления и развития ОУП/отдельных функция и сервисов ОУП (роли, артефакты, процессы и пр.);</a:t>
            </a:r>
          </a:p>
          <a:p>
            <a:pPr marL="449263" indent="-268288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собственное видение деятельности ОУП (зоны и условия эффективного применения, первоочередные действия, возможные последствия для проекта и организации);</a:t>
            </a:r>
          </a:p>
          <a:p>
            <a:pPr marL="449263" indent="-268288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основные возникшие сложности (причины, как решались);</a:t>
            </a:r>
          </a:p>
          <a:p>
            <a:pPr marL="449263" indent="-268288">
              <a:lnSpc>
                <a:spcPct val="130000"/>
              </a:lnSpc>
              <a:buFont typeface="Arial" panose="020B0604020202020204" pitchFamily="34" charset="0"/>
              <a:buChar char="•"/>
            </a:pPr>
            <a:r>
              <a:rPr lang="ru-RU" dirty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извлечённые уроки и рекомендации для профессионального сообщества.</a:t>
            </a:r>
          </a:p>
          <a:p>
            <a:pPr marL="449263" indent="-268288">
              <a:lnSpc>
                <a:spcPct val="130000"/>
              </a:lnSpc>
              <a:buFont typeface="Arial" panose="020B0604020202020204" pitchFamily="34" charset="0"/>
              <a:buChar char="•"/>
            </a:pPr>
            <a:endParaRPr lang="ru-RU" dirty="0">
              <a:solidFill>
                <a:schemeClr val="accent1">
                  <a:lumMod val="50000"/>
                </a:schemeClr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ru-RU" i="1" dirty="0">
                <a:solidFill>
                  <a:srgbClr val="002060"/>
                </a:solidFill>
              </a:rPr>
              <a:t>Раскрывая вопросы отчета Кандидат должен привести примеры того, какие элементы компетентности были проявлены при выполнении той или иной задачи и в чем это выражалось.  </a:t>
            </a:r>
          </a:p>
          <a:p>
            <a:r>
              <a:rPr lang="ru-RU" i="1" dirty="0">
                <a:solidFill>
                  <a:srgbClr val="002060"/>
                </a:solidFill>
              </a:rPr>
              <a:t>Примеры должны охватывать все области компетентности (Контекст, Люди, Практика) и при этом не менее 80% элементов по каждой из областей (для уровней В и А), и не менее 60% элементов по каждой из областей для уровня С.</a:t>
            </a:r>
          </a:p>
        </p:txBody>
      </p:sp>
    </p:spTree>
    <p:extLst>
      <p:ext uri="{BB962C8B-B14F-4D97-AF65-F5344CB8AC3E}">
        <p14:creationId xmlns:p14="http://schemas.microsoft.com/office/powerpoint/2010/main" val="1508093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8A4D09F6-F4AF-450C-A13A-620488AD90BF}"/>
              </a:ext>
            </a:extLst>
          </p:cNvPr>
          <p:cNvSpPr txBox="1"/>
          <p:nvPr/>
        </p:nvSpPr>
        <p:spPr>
          <a:xfrm>
            <a:off x="539552" y="2060848"/>
            <a:ext cx="8352928" cy="31393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dirty="0"/>
              <a:t>Презентация по деятельности Офиса управления проектами для уровней С,  B и А - это полноценный наглядный мини-Отчёт, который демонстрирует ОПЫТ кандидата (в том числе описание использованных подходов, применяемых методов управления и взаимодействия с участниками проекта. С примерами (контролируемые и сопровождаемые объекты управления, сервисы и функции ОУП, внутренние и внешние клиенты, используемые документы и артефакты, форматы отчётности, организация коммуникаций, риски и возникшие проблемы, вызовы и сложности, извлечённые уроки,  и т.д.).</a:t>
            </a:r>
          </a:p>
          <a:p>
            <a:pPr algn="just"/>
            <a:endParaRPr lang="ru-RU" dirty="0"/>
          </a:p>
          <a:p>
            <a:pPr algn="just"/>
            <a:r>
              <a:rPr lang="ru-RU" dirty="0">
                <a:solidFill>
                  <a:schemeClr val="tx1"/>
                </a:solidFill>
              </a:rPr>
              <a:t>Презентация должна составлять от 15 до 35 страниц слайдов. </a:t>
            </a:r>
          </a:p>
          <a:p>
            <a:pPr algn="just"/>
            <a:endParaRPr lang="ru-RU" b="1" dirty="0"/>
          </a:p>
        </p:txBody>
      </p:sp>
    </p:spTree>
    <p:extLst>
      <p:ext uri="{BB962C8B-B14F-4D97-AF65-F5344CB8AC3E}">
        <p14:creationId xmlns:p14="http://schemas.microsoft.com/office/powerpoint/2010/main" val="349644140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136</TotalTime>
  <Words>338</Words>
  <Application>Microsoft Office PowerPoint</Application>
  <PresentationFormat>Экран (4:3)</PresentationFormat>
  <Paragraphs>22</Paragraphs>
  <Slides>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7" baseType="lpstr">
      <vt:lpstr>Arial</vt:lpstr>
      <vt:lpstr>Calibri</vt:lpstr>
      <vt:lpstr>Тема Office</vt:lpstr>
      <vt:lpstr>Название организации Логотип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Название организации Логотип</dc:title>
  <dc:creator>sekletova</dc:creator>
  <cp:lastModifiedBy>Dmitry Medvedev</cp:lastModifiedBy>
  <cp:revision>39</cp:revision>
  <dcterms:created xsi:type="dcterms:W3CDTF">2011-08-04T10:42:52Z</dcterms:created>
  <dcterms:modified xsi:type="dcterms:W3CDTF">2024-12-02T16:25:33Z</dcterms:modified>
</cp:coreProperties>
</file>

<file path=docProps/thumbnail.jpeg>
</file>